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57" r:id="rId2"/>
    <p:sldId id="1874" r:id="rId3"/>
    <p:sldId id="1875" r:id="rId4"/>
    <p:sldId id="1876" r:id="rId5"/>
    <p:sldId id="1877" r:id="rId6"/>
    <p:sldId id="187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183" y="2537943"/>
            <a:ext cx="8509716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462. HALLELUJAH! HONG HONPA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Hallelujah! What A </a:t>
            </a:r>
            <a:r>
              <a:rPr lang="en-US" sz="1500" dirty="0" err="1"/>
              <a:t>Saviour</a:t>
            </a:r>
            <a:r>
              <a:rPr lang="en-US" sz="1500" dirty="0"/>
              <a:t>!</a:t>
            </a:r>
          </a:p>
          <a:p>
            <a:r>
              <a:rPr lang="en-US" sz="1500" dirty="0"/>
              <a:t>Isaiah 53:3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/>
              <a:t> </a:t>
            </a:r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663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Tapa,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0205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Kei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27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Lemkikpa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33203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ci-a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kipahtawipa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Hallelujah!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5997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Hallelujah!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20318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462. HALLELUJAH! HONG HONPA HI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2018-12-15T07:36:47Z</dcterms:modified>
</cp:coreProperties>
</file>